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53A6-31FE-44B0-8241-DA02A5FA5C3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E5A0-DFB0-4B98-9A00-C044D8C1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7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53A6-31FE-44B0-8241-DA02A5FA5C3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E5A0-DFB0-4B98-9A00-C044D8C1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5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0" smtClean="0">
                <a:solidFill>
                  <a:srgbClr val="7BCF27"/>
                </a:solidFill>
                <a:latin typeface="Calibri" pitchFamily="34" charset="0"/>
              </a:rPr>
              <a:t>Thursday, December 10, 2015</a:t>
            </a:r>
            <a:r>
              <a:rPr lang="en-US" sz="2400" b="0" smtClean="0">
                <a:solidFill>
                  <a:srgbClr val="262626"/>
                </a:solidFill>
              </a:rPr>
              <a:t/>
            </a:r>
            <a:br>
              <a:rPr lang="en-US" sz="2400" b="0" smtClean="0">
                <a:solidFill>
                  <a:srgbClr val="262626"/>
                </a:solidFill>
              </a:rPr>
            </a:br>
            <a:r>
              <a:rPr lang="en-US" sz="5600" b="0" smtClean="0">
                <a:solidFill>
                  <a:prstClr val="white"/>
                </a:solidFill>
              </a:rPr>
              <a:t>Annual Meeting</a:t>
            </a:r>
            <a:endParaRPr lang="en-US" sz="56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98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08849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3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accent4"/>
                </a:solidFill>
              </a:rPr>
              <a:t>Belden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Great Place to Live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1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3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16200000" scaled="1"/>
                </a:gradFill>
              </a:rPr>
              <a:t>It’s Voting Time</a:t>
            </a:r>
            <a:endParaRPr lang="en-US" sz="7200" dirty="0">
              <a:ln>
                <a:solidFill>
                  <a:schemeClr val="tx1"/>
                </a:solidFill>
              </a:ln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16200000" scaled="1"/>
              </a:gra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On-screen Show (4:3)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Thursday, December 10, 2015 Annual Meeting</vt:lpstr>
      <vt:lpstr>Belden  A Great Place to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Voting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Thursday, December 10, 2015 Annual Meeting</dc:title>
  <dc:creator>Andrew Turko</dc:creator>
  <cp:lastModifiedBy>Farside Joshua</cp:lastModifiedBy>
  <cp:revision>2</cp:revision>
  <dcterms:created xsi:type="dcterms:W3CDTF">2015-12-11T12:42:33Z</dcterms:created>
  <dcterms:modified xsi:type="dcterms:W3CDTF">2015-12-11T15:06:16Z</dcterms:modified>
</cp:coreProperties>
</file>